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60" d="100"/>
          <a:sy n="60" d="100"/>
        </p:scale>
        <p:origin x="1214"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11658</TotalTime>
  <Words>4328</Words>
  <Application>Microsoft Office PowerPoint</Application>
  <PresentationFormat>On-screen Show (4:3)</PresentationFormat>
  <Paragraphs>522</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253</cp:revision>
  <cp:lastPrinted>2001-06-14T13:58:17Z</cp:lastPrinted>
  <dcterms:created xsi:type="dcterms:W3CDTF">2011-01-13T23:43:38Z</dcterms:created>
  <dcterms:modified xsi:type="dcterms:W3CDTF">2020-02-14T23:29:11Z</dcterms:modified>
</cp:coreProperties>
</file>